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71" r:id="rId3"/>
    <p:sldId id="274" r:id="rId4"/>
    <p:sldId id="276" r:id="rId5"/>
    <p:sldId id="261" r:id="rId6"/>
    <p:sldId id="262" r:id="rId7"/>
    <p:sldId id="263" r:id="rId8"/>
    <p:sldId id="264" r:id="rId9"/>
    <p:sldId id="272" r:id="rId10"/>
    <p:sldId id="266" r:id="rId11"/>
    <p:sldId id="267" r:id="rId12"/>
    <p:sldId id="268" r:id="rId13"/>
    <p:sldId id="277" r:id="rId14"/>
    <p:sldId id="27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CC"/>
    <a:srgbClr val="FFCC66"/>
    <a:srgbClr val="66FF99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A4723-5582-43E9-B1D7-8109CFEF66FC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5C962-70E2-4C3C-8C61-078900D2A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6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C962-70E2-4C3C-8C61-078900D2AE2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66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C962-70E2-4C3C-8C61-078900D2AE2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6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C962-70E2-4C3C-8C61-078900D2AE2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66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C962-70E2-4C3C-8C61-078900D2AE2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66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C962-70E2-4C3C-8C61-078900D2AE2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66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C962-70E2-4C3C-8C61-078900D2AE2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66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C962-70E2-4C3C-8C61-078900D2AE2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66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C962-70E2-4C3C-8C61-078900D2AE2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66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C962-70E2-4C3C-8C61-078900D2AE2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6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F236-68D3-4DBB-9FB6-F82CEFB4FF78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989C-C2CE-44B5-8257-D9069847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9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F236-68D3-4DBB-9FB6-F82CEFB4FF78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989C-C2CE-44B5-8257-D9069847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F236-68D3-4DBB-9FB6-F82CEFB4FF78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989C-C2CE-44B5-8257-D9069847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09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F236-68D3-4DBB-9FB6-F82CEFB4FF78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989C-C2CE-44B5-8257-D9069847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92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F236-68D3-4DBB-9FB6-F82CEFB4FF78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989C-C2CE-44B5-8257-D9069847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42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F236-68D3-4DBB-9FB6-F82CEFB4FF78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989C-C2CE-44B5-8257-D9069847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92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F236-68D3-4DBB-9FB6-F82CEFB4FF78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989C-C2CE-44B5-8257-D9069847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90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F236-68D3-4DBB-9FB6-F82CEFB4FF78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989C-C2CE-44B5-8257-D9069847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89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F236-68D3-4DBB-9FB6-F82CEFB4FF78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989C-C2CE-44B5-8257-D9069847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56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F236-68D3-4DBB-9FB6-F82CEFB4FF78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989C-C2CE-44B5-8257-D9069847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43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F236-68D3-4DBB-9FB6-F82CEFB4FF78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989C-C2CE-44B5-8257-D9069847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03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1F236-68D3-4DBB-9FB6-F82CEFB4FF78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989C-C2CE-44B5-8257-D9069847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24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Year 11 Study Skills</a:t>
            </a:r>
            <a:endParaRPr lang="en-GB" b="1" dirty="0"/>
          </a:p>
        </p:txBody>
      </p:sp>
      <p:pic>
        <p:nvPicPr>
          <p:cNvPr id="10242" name="Picture 2" descr="C:\Users\noleen\Pictures\French\Cross and Pass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466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noleen\Pictures\French\te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08920"/>
            <a:ext cx="225442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34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Action – ready to study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35696" y="1556792"/>
            <a:ext cx="6851104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4800" b="1" dirty="0" smtClean="0"/>
              <a:t>Easter holidays</a:t>
            </a:r>
          </a:p>
          <a:p>
            <a:r>
              <a:rPr lang="en-GB" sz="4800" b="1" dirty="0" smtClean="0"/>
              <a:t>Take a break – everyone needs a rest</a:t>
            </a:r>
          </a:p>
          <a:p>
            <a:pPr marL="0" indent="0">
              <a:buNone/>
            </a:pPr>
            <a:r>
              <a:rPr lang="en-GB" sz="4800" b="1" dirty="0" smtClean="0"/>
              <a:t>Easter Tuesday – back to the books</a:t>
            </a:r>
          </a:p>
          <a:p>
            <a:r>
              <a:rPr lang="en-GB" sz="4800" b="1" dirty="0" smtClean="0"/>
              <a:t>You should be able to set aside </a:t>
            </a:r>
            <a:r>
              <a:rPr lang="en-GB" sz="4800" b="1" u="sng" dirty="0" smtClean="0"/>
              <a:t>at least 5 </a:t>
            </a:r>
            <a:r>
              <a:rPr lang="en-GB" sz="4800" b="1" dirty="0" smtClean="0"/>
              <a:t>days for study</a:t>
            </a:r>
          </a:p>
          <a:p>
            <a:r>
              <a:rPr lang="en-GB" sz="4800" b="1" dirty="0" smtClean="0"/>
              <a:t>at least </a:t>
            </a:r>
            <a:r>
              <a:rPr lang="en-GB" sz="4800" b="1" u="sng" dirty="0" smtClean="0"/>
              <a:t>4 x ½ </a:t>
            </a:r>
            <a:r>
              <a:rPr lang="en-GB" sz="4800" b="1" u="sng" dirty="0" err="1" smtClean="0"/>
              <a:t>hr</a:t>
            </a:r>
            <a:r>
              <a:rPr lang="en-GB" sz="4800" b="1" u="sng" dirty="0" smtClean="0"/>
              <a:t> </a:t>
            </a:r>
            <a:r>
              <a:rPr lang="en-GB" sz="4800" b="1" dirty="0" smtClean="0"/>
              <a:t>study sessions per day</a:t>
            </a:r>
          </a:p>
          <a:p>
            <a:pPr marL="0" indent="0">
              <a:buNone/>
            </a:pPr>
            <a:endParaRPr lang="en-GB" sz="4800" b="1" dirty="0" smtClean="0"/>
          </a:p>
          <a:p>
            <a:pPr marL="0" indent="0">
              <a:buNone/>
            </a:pPr>
            <a:endParaRPr lang="en-GB" sz="4800" b="1" dirty="0" smtClean="0"/>
          </a:p>
        </p:txBody>
      </p:sp>
      <p:pic>
        <p:nvPicPr>
          <p:cNvPr id="5" name="Picture 2" descr="C:\Users\noleen\Pictures\French\amber l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87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Action – ready to study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43075" y="1484784"/>
            <a:ext cx="6851104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800" b="1" dirty="0" smtClean="0"/>
              <a:t>Monday 9 April – </a:t>
            </a:r>
          </a:p>
          <a:p>
            <a:pPr marL="0" indent="0">
              <a:buNone/>
            </a:pPr>
            <a:r>
              <a:rPr lang="en-GB" sz="4800" b="1" dirty="0" smtClean="0"/>
              <a:t>5 full weeks to the exams</a:t>
            </a:r>
          </a:p>
          <a:p>
            <a:r>
              <a:rPr lang="en-GB" sz="4800" b="1" dirty="0" smtClean="0"/>
              <a:t>At least 3 x ½ hour sessions each night</a:t>
            </a:r>
          </a:p>
          <a:p>
            <a:r>
              <a:rPr lang="en-GB" sz="4800" b="1" dirty="0" smtClean="0"/>
              <a:t>At least 4 </a:t>
            </a:r>
            <a:r>
              <a:rPr lang="en-GB" sz="4800" b="1" dirty="0"/>
              <a:t>x ½ </a:t>
            </a:r>
            <a:r>
              <a:rPr lang="en-GB" sz="4800" b="1" dirty="0" smtClean="0"/>
              <a:t>hour sessions at the weekend</a:t>
            </a:r>
          </a:p>
          <a:p>
            <a:endParaRPr lang="en-GB" sz="4800" b="1" dirty="0" smtClean="0"/>
          </a:p>
          <a:p>
            <a:pPr marL="0" indent="0">
              <a:buNone/>
            </a:pPr>
            <a:endParaRPr lang="en-GB" sz="4800" b="1" dirty="0" smtClean="0"/>
          </a:p>
          <a:p>
            <a:pPr marL="0" indent="0">
              <a:buNone/>
            </a:pPr>
            <a:endParaRPr lang="en-GB" sz="4800" b="1" dirty="0" smtClean="0"/>
          </a:p>
        </p:txBody>
      </p:sp>
      <p:pic>
        <p:nvPicPr>
          <p:cNvPr id="5" name="Picture 2" descr="C:\Users\noleen\Pictures\French\amber l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73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Action – ready to study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35696" y="1772816"/>
            <a:ext cx="7056784" cy="33123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800" b="1" dirty="0" smtClean="0"/>
              <a:t>Adds up to </a:t>
            </a:r>
            <a:r>
              <a:rPr lang="en-GB" sz="8800" b="1" dirty="0" smtClean="0"/>
              <a:t>6100</a:t>
            </a:r>
            <a:r>
              <a:rPr lang="en-GB" sz="4800" b="1" dirty="0" smtClean="0"/>
              <a:t> minutes </a:t>
            </a:r>
          </a:p>
          <a:p>
            <a:pPr marL="0" indent="0">
              <a:buNone/>
            </a:pPr>
            <a:r>
              <a:rPr lang="en-GB" sz="4800" b="1" dirty="0" smtClean="0"/>
              <a:t>or</a:t>
            </a:r>
          </a:p>
          <a:p>
            <a:pPr marL="0" indent="0">
              <a:buNone/>
            </a:pPr>
            <a:r>
              <a:rPr lang="en-GB" sz="4800" b="1" dirty="0" smtClean="0"/>
              <a:t>Over </a:t>
            </a:r>
            <a:r>
              <a:rPr lang="en-GB" sz="8500" b="1" dirty="0" smtClean="0"/>
              <a:t>98</a:t>
            </a:r>
            <a:r>
              <a:rPr lang="en-GB" sz="4800" b="1" dirty="0" smtClean="0"/>
              <a:t> hours of revision!!!</a:t>
            </a:r>
          </a:p>
          <a:p>
            <a:endParaRPr lang="en-GB" sz="4800" b="1" dirty="0" smtClean="0"/>
          </a:p>
          <a:p>
            <a:pPr marL="0" indent="0">
              <a:buNone/>
            </a:pPr>
            <a:endParaRPr lang="en-GB" sz="4800" b="1" dirty="0" smtClean="0"/>
          </a:p>
        </p:txBody>
      </p:sp>
      <p:pic>
        <p:nvPicPr>
          <p:cNvPr id="5" name="Picture 2" descr="C:\Users\noleen\Pictures\French\amber l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157192"/>
            <a:ext cx="9144000" cy="145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>
                <a:solidFill>
                  <a:prstClr val="black"/>
                </a:solidFill>
              </a:rPr>
              <a:t>And that’s not counting </a:t>
            </a:r>
            <a:r>
              <a:rPr lang="en-GB" sz="3200" b="1" dirty="0" smtClean="0">
                <a:solidFill>
                  <a:prstClr val="black"/>
                </a:solidFill>
              </a:rPr>
              <a:t>… </a:t>
            </a:r>
          </a:p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prstClr val="black"/>
                </a:solidFill>
              </a:rPr>
              <a:t>the </a:t>
            </a:r>
            <a:r>
              <a:rPr lang="en-GB" sz="3200" b="1" dirty="0">
                <a:solidFill>
                  <a:prstClr val="black"/>
                </a:solidFill>
              </a:rPr>
              <a:t>6 valuable lessons you have each school day!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76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938" y="274638"/>
            <a:ext cx="7171861" cy="1143000"/>
          </a:xfrm>
        </p:spPr>
        <p:txBody>
          <a:bodyPr/>
          <a:lstStyle/>
          <a:p>
            <a:r>
              <a:rPr lang="en-GB" b="1" dirty="0"/>
              <a:t>The preparation starts NOW!</a:t>
            </a:r>
          </a:p>
        </p:txBody>
      </p:sp>
      <p:pic>
        <p:nvPicPr>
          <p:cNvPr id="4098" name="Picture 2" descr="C:\Users\noleen\Pictures\French\dr-seuss-choosing learning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1916832"/>
            <a:ext cx="4638129" cy="463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noleen\Pictures\French\Dr Seu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44824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noleen\Pictures\French\green ligh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" y="0"/>
            <a:ext cx="150971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950" y="5320812"/>
            <a:ext cx="1519050" cy="153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52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1584175" cy="583873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Keep taking</a:t>
            </a:r>
            <a:r>
              <a:rPr lang="en-GB" b="1" dirty="0" smtClean="0"/>
              <a:t>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5 steps </a:t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to</a:t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well being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0"/>
            <a:ext cx="5930241" cy="681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3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6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GB" b="1" dirty="0"/>
              <a:t>What could </a:t>
            </a:r>
            <a:r>
              <a:rPr lang="en-GB" sz="10500" b="1" dirty="0"/>
              <a:t>you </a:t>
            </a:r>
            <a:r>
              <a:rPr lang="en-GB" b="1" dirty="0"/>
              <a:t>achieve?</a:t>
            </a:r>
          </a:p>
        </p:txBody>
      </p:sp>
      <p:pic>
        <p:nvPicPr>
          <p:cNvPr id="8194" name="Picture 2" descr="C:\Users\noleen\Pictures\French\green l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150971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noleen\Pictures\French\exam success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08772"/>
            <a:ext cx="3341611" cy="222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noleen\Pictures\French\success 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149080"/>
            <a:ext cx="3366669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noleen\Pictures\French\winning rac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442" y="1772816"/>
            <a:ext cx="288403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noleen\Pictures\French\smiley fac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62" y="2428310"/>
            <a:ext cx="3860986" cy="386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95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Year 11 Study Skills</a:t>
            </a:r>
            <a:endParaRPr lang="en-GB" b="1" dirty="0"/>
          </a:p>
        </p:txBody>
      </p:sp>
      <p:pic>
        <p:nvPicPr>
          <p:cNvPr id="10242" name="Picture 2" descr="C:\Users\noleen\Pictures\French\Cross and Pass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840" y="2007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916832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By the end of this session, </a:t>
            </a:r>
            <a:r>
              <a:rPr lang="en-GB" sz="3200" b="1" dirty="0" smtClean="0"/>
              <a:t>we will all know </a:t>
            </a:r>
            <a:r>
              <a:rPr lang="en-GB" sz="3200" dirty="0" smtClean="0"/>
              <a:t>how to </a:t>
            </a:r>
            <a:r>
              <a:rPr lang="en-GB" sz="3200" b="1" dirty="0" smtClean="0"/>
              <a:t>study successfully </a:t>
            </a:r>
            <a:r>
              <a:rPr lang="en-GB" sz="3200" dirty="0" smtClean="0"/>
              <a:t>by:  </a:t>
            </a:r>
          </a:p>
          <a:p>
            <a:endParaRPr lang="en-GB" sz="3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Remembering what we know about our </a:t>
            </a:r>
            <a:r>
              <a:rPr lang="en-GB" sz="2400" b="1" dirty="0" smtClean="0"/>
              <a:t>brain preferences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Recapping </a:t>
            </a:r>
            <a:r>
              <a:rPr lang="en-GB" sz="2400" b="1" dirty="0" smtClean="0"/>
              <a:t>strategies </a:t>
            </a:r>
            <a:r>
              <a:rPr lang="en-GB" sz="2400" dirty="0" smtClean="0"/>
              <a:t>for </a:t>
            </a:r>
            <a:r>
              <a:rPr lang="en-GB" sz="2400" b="1" dirty="0" smtClean="0"/>
              <a:t>how </a:t>
            </a:r>
            <a:r>
              <a:rPr lang="en-GB" sz="2400" b="1" dirty="0"/>
              <a:t>I</a:t>
            </a:r>
            <a:r>
              <a:rPr lang="en-GB" sz="2400" b="1" dirty="0" smtClean="0"/>
              <a:t> </a:t>
            </a:r>
            <a:r>
              <a:rPr lang="en-GB" sz="2400" dirty="0" smtClean="0"/>
              <a:t>study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Reassuring each other of how this is </a:t>
            </a:r>
            <a:r>
              <a:rPr lang="en-GB" sz="2400" b="1" dirty="0" smtClean="0"/>
              <a:t>manageable</a:t>
            </a:r>
            <a:r>
              <a:rPr lang="en-GB" sz="2400" dirty="0" smtClean="0"/>
              <a:t>, </a:t>
            </a:r>
          </a:p>
          <a:p>
            <a:pPr lvl="1"/>
            <a:r>
              <a:rPr lang="en-GB" sz="2400" dirty="0"/>
              <a:t>	</a:t>
            </a:r>
            <a:r>
              <a:rPr lang="en-GB" sz="2400" dirty="0" smtClean="0"/>
              <a:t>what time is available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Realising what I could </a:t>
            </a:r>
            <a:r>
              <a:rPr lang="en-GB" sz="2400" b="1" dirty="0" smtClean="0"/>
              <a:t>achieve</a:t>
            </a:r>
          </a:p>
        </p:txBody>
      </p:sp>
    </p:spTree>
    <p:extLst>
      <p:ext uri="{BB962C8B-B14F-4D97-AF65-F5344CB8AC3E}">
        <p14:creationId xmlns:p14="http://schemas.microsoft.com/office/powerpoint/2010/main" val="25544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noleen\Pictures\Pupil Development\rightbrain_leftbr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186" y="2492896"/>
            <a:ext cx="4781571" cy="3158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oleen\Pictures\Pupil Development\rightbrain_leftbrai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2896"/>
            <a:ext cx="3888547" cy="308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15616" y="692696"/>
            <a:ext cx="66967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prstClr val="black"/>
                </a:solidFill>
                <a:ea typeface="+mj-ea"/>
                <a:cs typeface="+mj-cs"/>
              </a:rPr>
              <a:t>Left-brain?  Right-brain? </a:t>
            </a:r>
          </a:p>
          <a:p>
            <a:pPr algn="ctr"/>
            <a:r>
              <a:rPr lang="en-GB" sz="4400" b="1" dirty="0" smtClean="0">
                <a:solidFill>
                  <a:prstClr val="black"/>
                </a:solidFill>
                <a:ea typeface="+mj-ea"/>
                <a:cs typeface="+mj-cs"/>
              </a:rPr>
              <a:t>Balanced-brain?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27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260350"/>
            <a:ext cx="7239000" cy="5286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2800" b="1" dirty="0" smtClean="0">
                <a:solidFill>
                  <a:srgbClr val="000000"/>
                </a:solidFill>
                <a:latin typeface="Arial" charset="0"/>
              </a:rPr>
              <a:t>Preferred Revision Techniques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72148"/>
              </p:ext>
            </p:extLst>
          </p:nvPr>
        </p:nvGraphicFramePr>
        <p:xfrm>
          <a:off x="107950" y="1557338"/>
          <a:ext cx="8891588" cy="51514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4457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457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99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Left Brain</a:t>
                      </a:r>
                      <a:endParaRPr lang="en-GB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Right Brain</a:t>
                      </a:r>
                      <a:endParaRPr lang="en-GB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9975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Class notes</a:t>
                      </a:r>
                      <a:endParaRPr lang="en-GB" sz="2800" dirty="0"/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Mind Maps</a:t>
                      </a:r>
                      <a:endParaRPr lang="en-GB" sz="2800" dirty="0"/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9975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Highlight key points</a:t>
                      </a:r>
                      <a:endParaRPr lang="en-GB" sz="2800" dirty="0"/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Poster Diagrams</a:t>
                      </a:r>
                      <a:endParaRPr lang="en-GB" sz="2800" dirty="0"/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9975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Past papers</a:t>
                      </a:r>
                      <a:endParaRPr lang="en-GB" sz="2800" dirty="0"/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Flash</a:t>
                      </a:r>
                      <a:r>
                        <a:rPr lang="en-GB" sz="2800" baseline="0" dirty="0" smtClean="0"/>
                        <a:t> Cards</a:t>
                      </a:r>
                      <a:endParaRPr lang="en-GB" sz="2800" dirty="0"/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9975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Flow charts</a:t>
                      </a:r>
                      <a:endParaRPr lang="en-GB" sz="2800" dirty="0"/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Comic Strips</a:t>
                      </a:r>
                      <a:endParaRPr lang="en-GB" sz="2800" dirty="0"/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7158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Follow</a:t>
                      </a:r>
                      <a:r>
                        <a:rPr lang="en-GB" sz="2400" baseline="0" dirty="0" smtClean="0"/>
                        <a:t> the syllabus outline / topic overviews when studying/creating notes</a:t>
                      </a:r>
                      <a:endParaRPr lang="en-GB" sz="2400" dirty="0"/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Video montage / raps/ songs/ poems</a:t>
                      </a:r>
                      <a:endParaRPr lang="en-GB" sz="2800" dirty="0"/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9975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Bullet points/numbers/tables</a:t>
                      </a:r>
                      <a:endParaRPr lang="en-GB" sz="2800" dirty="0"/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Active learning</a:t>
                      </a:r>
                      <a:endParaRPr lang="en-GB" sz="2800" dirty="0"/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rot="5400000">
            <a:off x="2376488" y="4473575"/>
            <a:ext cx="4248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66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do </a:t>
            </a:r>
            <a:r>
              <a:rPr lang="en-GB" sz="7200" b="1" u="sng" dirty="0" smtClean="0"/>
              <a:t>I</a:t>
            </a:r>
            <a:r>
              <a:rPr lang="en-GB" b="1" dirty="0" smtClean="0"/>
              <a:t> study?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95736" y="1628800"/>
            <a:ext cx="6491064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 smtClean="0"/>
              <a:t>Get organised</a:t>
            </a:r>
          </a:p>
          <a:p>
            <a:r>
              <a:rPr lang="en-GB" dirty="0" smtClean="0"/>
              <a:t>Create a ‘Learning File’ for each subject</a:t>
            </a:r>
          </a:p>
          <a:p>
            <a:pPr lvl="1"/>
            <a:r>
              <a:rPr lang="en-GB" dirty="0" smtClean="0"/>
              <a:t>Specification</a:t>
            </a:r>
          </a:p>
          <a:p>
            <a:pPr lvl="1"/>
            <a:r>
              <a:rPr lang="en-GB" dirty="0" smtClean="0"/>
              <a:t>Topic overviews</a:t>
            </a:r>
          </a:p>
          <a:p>
            <a:pPr lvl="1"/>
            <a:r>
              <a:rPr lang="en-GB" dirty="0" smtClean="0"/>
              <a:t>Make out your own revision notes</a:t>
            </a:r>
          </a:p>
          <a:p>
            <a:pPr lvl="1"/>
            <a:r>
              <a:rPr lang="en-GB" dirty="0" smtClean="0"/>
              <a:t>Past Paper questions</a:t>
            </a:r>
          </a:p>
          <a:p>
            <a:pPr lvl="1"/>
            <a:r>
              <a:rPr lang="en-GB" dirty="0" smtClean="0"/>
              <a:t>Mark schemes</a:t>
            </a:r>
          </a:p>
          <a:p>
            <a:endParaRPr lang="en-GB" dirty="0"/>
          </a:p>
        </p:txBody>
      </p:sp>
      <p:pic>
        <p:nvPicPr>
          <p:cNvPr id="4099" name="Picture 3" descr="C:\Users\noleen\Pictures\French\fi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759" y="5014464"/>
            <a:ext cx="25336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13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159" y="0"/>
            <a:ext cx="21272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89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do </a:t>
            </a:r>
            <a:r>
              <a:rPr lang="en-GB" sz="7200" b="1" u="sng" dirty="0" smtClean="0"/>
              <a:t>I</a:t>
            </a:r>
            <a:r>
              <a:rPr lang="en-GB" b="1" dirty="0" smtClean="0"/>
              <a:t> study?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95736" y="1340768"/>
            <a:ext cx="6491064" cy="449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800" b="1" dirty="0" smtClean="0"/>
              <a:t>Know exactly …</a:t>
            </a:r>
          </a:p>
          <a:p>
            <a:pPr marL="0" indent="0">
              <a:buNone/>
            </a:pPr>
            <a:r>
              <a:rPr lang="en-GB" sz="4800" b="1" u="sng" dirty="0" smtClean="0"/>
              <a:t>what</a:t>
            </a:r>
            <a:r>
              <a:rPr lang="en-GB" sz="4800" b="1" dirty="0" smtClean="0"/>
              <a:t> you are going to learn and </a:t>
            </a:r>
            <a:r>
              <a:rPr lang="en-GB" sz="4800" b="1" u="sng" dirty="0" smtClean="0"/>
              <a:t>when</a:t>
            </a:r>
          </a:p>
          <a:p>
            <a:endParaRPr lang="en-GB" dirty="0" smtClean="0"/>
          </a:p>
          <a:p>
            <a:r>
              <a:rPr lang="en-GB" dirty="0" smtClean="0"/>
              <a:t>Plan out a revision schedule</a:t>
            </a:r>
          </a:p>
          <a:p>
            <a:r>
              <a:rPr lang="en-GB" dirty="0" smtClean="0"/>
              <a:t>Use your exam timetable to help</a:t>
            </a:r>
          </a:p>
          <a:p>
            <a:r>
              <a:rPr lang="en-GB" dirty="0" smtClean="0"/>
              <a:t>Start with your favourite / easy subjects</a:t>
            </a:r>
          </a:p>
          <a:p>
            <a:r>
              <a:rPr lang="en-GB" dirty="0" smtClean="0"/>
              <a:t>Don’t forget the trickier subjects</a:t>
            </a:r>
          </a:p>
          <a:p>
            <a:r>
              <a:rPr lang="en-GB" dirty="0" smtClean="0"/>
              <a:t>Tick off each time you complete a session</a:t>
            </a:r>
          </a:p>
          <a:p>
            <a:endParaRPr lang="en-GB" dirty="0"/>
          </a:p>
        </p:txBody>
      </p:sp>
      <p:pic>
        <p:nvPicPr>
          <p:cNvPr id="5122" name="Picture 2" descr="C:\Users\noleen\Pictures\French\day schedu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40880"/>
            <a:ext cx="2627784" cy="141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13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461" y="0"/>
            <a:ext cx="1324948" cy="134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66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do </a:t>
            </a:r>
            <a:r>
              <a:rPr lang="en-GB" sz="7200" b="1" u="sng" dirty="0" smtClean="0"/>
              <a:t>I</a:t>
            </a:r>
            <a:r>
              <a:rPr lang="en-GB" b="1" dirty="0" smtClean="0"/>
              <a:t> study?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6468" y="2133599"/>
            <a:ext cx="6491064" cy="1184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 smtClean="0"/>
              <a:t>Get rid of distractions</a:t>
            </a:r>
            <a:endParaRPr lang="en-GB" sz="4800" b="1" u="sng" dirty="0" smtClean="0"/>
          </a:p>
          <a:p>
            <a:endParaRPr lang="en-GB" dirty="0"/>
          </a:p>
        </p:txBody>
      </p:sp>
      <p:pic>
        <p:nvPicPr>
          <p:cNvPr id="6146" name="Picture 2" descr="C:\Users\noleen\Pictures\French\listening mus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0616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noleen\Pictures\French\text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73016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noleen\Pictures\French\tv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4221088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579" y="4078269"/>
            <a:ext cx="3438837" cy="2591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18594"/>
            <a:ext cx="3270458" cy="2464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375" y="3361049"/>
            <a:ext cx="3339473" cy="251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13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159" y="0"/>
            <a:ext cx="21272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55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do </a:t>
            </a:r>
            <a:r>
              <a:rPr lang="en-GB" sz="7200" b="1" u="sng" dirty="0" smtClean="0"/>
              <a:t>I</a:t>
            </a:r>
            <a:r>
              <a:rPr lang="en-GB" b="1" dirty="0" smtClean="0"/>
              <a:t> study?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11300" y="1628800"/>
            <a:ext cx="6094603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 smtClean="0"/>
              <a:t>Test yourself</a:t>
            </a:r>
            <a:endParaRPr lang="en-GB" sz="4800" b="1" u="sng" dirty="0" smtClean="0"/>
          </a:p>
          <a:p>
            <a:r>
              <a:rPr lang="en-GB" dirty="0" smtClean="0"/>
              <a:t>Write key words / terms /definitions out on Post-its</a:t>
            </a:r>
          </a:p>
          <a:p>
            <a:r>
              <a:rPr lang="en-GB" dirty="0" smtClean="0"/>
              <a:t>Retell it in a ‘story’</a:t>
            </a:r>
          </a:p>
          <a:p>
            <a:r>
              <a:rPr lang="en-GB" dirty="0" smtClean="0"/>
              <a:t>Teach a friend</a:t>
            </a:r>
          </a:p>
          <a:p>
            <a:r>
              <a:rPr lang="en-GB" dirty="0" smtClean="0"/>
              <a:t>Prepare questions for revision classes</a:t>
            </a:r>
          </a:p>
          <a:p>
            <a:r>
              <a:rPr lang="en-GB" dirty="0" smtClean="0"/>
              <a:t>Learn ‘lost’ marks</a:t>
            </a:r>
            <a:endParaRPr lang="en-GB" dirty="0"/>
          </a:p>
        </p:txBody>
      </p:sp>
      <p:pic>
        <p:nvPicPr>
          <p:cNvPr id="7170" name="Picture 2" descr="C:\Users\noleen\Pictures\French\test yoursel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903" y="2348880"/>
            <a:ext cx="14097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noleen\Pictures\French\test yourself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678" y="5509816"/>
            <a:ext cx="33813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950" y="0"/>
            <a:ext cx="1519050" cy="153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13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77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42617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But … do I have time to study?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43074" y="2780928"/>
            <a:ext cx="7005389" cy="3312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 smtClean="0"/>
              <a:t>This evening …</a:t>
            </a:r>
          </a:p>
          <a:p>
            <a:r>
              <a:rPr lang="en-GB" sz="4800" b="1" dirty="0" smtClean="0"/>
              <a:t>how many ½ hour study sessions can you do?</a:t>
            </a:r>
          </a:p>
          <a:p>
            <a:pPr marL="0" indent="0">
              <a:buNone/>
            </a:pPr>
            <a:r>
              <a:rPr lang="en-GB" sz="4800" b="1" dirty="0" smtClean="0"/>
              <a:t>Next week?</a:t>
            </a:r>
            <a:endParaRPr lang="en-GB" dirty="0"/>
          </a:p>
        </p:txBody>
      </p:sp>
      <p:pic>
        <p:nvPicPr>
          <p:cNvPr id="6" name="Picture 2" descr="C:\Users\noleen\Pictures\French\amber l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78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380</Words>
  <Application>Microsoft Office PowerPoint</Application>
  <PresentationFormat>On-screen Show (4:3)</PresentationFormat>
  <Paragraphs>86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Year 11 Study Skills</vt:lpstr>
      <vt:lpstr>Year 11 Study Skills</vt:lpstr>
      <vt:lpstr>PowerPoint Presentation</vt:lpstr>
      <vt:lpstr>PowerPoint Presentation</vt:lpstr>
      <vt:lpstr>How do I study?</vt:lpstr>
      <vt:lpstr>How do I study?</vt:lpstr>
      <vt:lpstr>How do I study?</vt:lpstr>
      <vt:lpstr>How do I study?</vt:lpstr>
      <vt:lpstr>But … do I have time to study?</vt:lpstr>
      <vt:lpstr>Action – ready to study</vt:lpstr>
      <vt:lpstr>Action – ready to study</vt:lpstr>
      <vt:lpstr>Action – ready to study</vt:lpstr>
      <vt:lpstr>The preparation starts NOW!</vt:lpstr>
      <vt:lpstr>Keep taking  5 steps   to  well being</vt:lpstr>
      <vt:lpstr>What could you achieve?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I need to study?</dc:title>
  <dc:creator>noleen</dc:creator>
  <cp:lastModifiedBy>noleen</cp:lastModifiedBy>
  <cp:revision>28</cp:revision>
  <dcterms:created xsi:type="dcterms:W3CDTF">2014-04-10T20:31:37Z</dcterms:created>
  <dcterms:modified xsi:type="dcterms:W3CDTF">2018-03-14T21:11:02Z</dcterms:modified>
</cp:coreProperties>
</file>