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9B83A-3A68-4E93-9DF8-AC19264D7E09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A8A85BEE-0A0D-442C-A04E-3D4E68992029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3299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9B83A-3A68-4E93-9DF8-AC19264D7E09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85BEE-0A0D-442C-A04E-3D4E68992029}" type="slidenum">
              <a:rPr lang="en-GB" smtClean="0"/>
              <a:t>‹#›</a:t>
            </a:fld>
            <a:endParaRPr lang="en-GB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957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9B83A-3A68-4E93-9DF8-AC19264D7E09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85BEE-0A0D-442C-A04E-3D4E68992029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7430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9B83A-3A68-4E93-9DF8-AC19264D7E09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85BEE-0A0D-442C-A04E-3D4E68992029}" type="slidenum">
              <a:rPr lang="en-GB" smtClean="0"/>
              <a:t>‹#›</a:t>
            </a:fld>
            <a:endParaRPr lang="en-GB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226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9B83A-3A68-4E93-9DF8-AC19264D7E09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85BEE-0A0D-442C-A04E-3D4E68992029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4872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9B83A-3A68-4E93-9DF8-AC19264D7E09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85BEE-0A0D-442C-A04E-3D4E68992029}" type="slidenum">
              <a:rPr lang="en-GB" smtClean="0"/>
              <a:t>‹#›</a:t>
            </a:fld>
            <a:endParaRPr lang="en-GB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9024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9B83A-3A68-4E93-9DF8-AC19264D7E09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85BEE-0A0D-442C-A04E-3D4E68992029}" type="slidenum">
              <a:rPr lang="en-GB" smtClean="0"/>
              <a:t>‹#›</a:t>
            </a:fld>
            <a:endParaRPr lang="en-GB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8633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9B83A-3A68-4E93-9DF8-AC19264D7E09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85BEE-0A0D-442C-A04E-3D4E68992029}" type="slidenum">
              <a:rPr lang="en-GB" smtClean="0"/>
              <a:t>‹#›</a:t>
            </a:fld>
            <a:endParaRPr lang="en-GB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9867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9B83A-3A68-4E93-9DF8-AC19264D7E09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85BEE-0A0D-442C-A04E-3D4E689920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970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9B83A-3A68-4E93-9DF8-AC19264D7E09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85BEE-0A0D-442C-A04E-3D4E68992029}" type="slidenum">
              <a:rPr lang="en-GB" smtClean="0"/>
              <a:t>‹#›</a:t>
            </a:fld>
            <a:endParaRPr lang="en-GB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309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5359B83A-3A68-4E93-9DF8-AC19264D7E09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85BEE-0A0D-442C-A04E-3D4E68992029}" type="slidenum">
              <a:rPr lang="en-GB" smtClean="0"/>
              <a:t>‹#›</a:t>
            </a:fld>
            <a:endParaRPr lang="en-GB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6375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9B83A-3A68-4E93-9DF8-AC19264D7E09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A8A85BEE-0A0D-442C-A04E-3D4E68992029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418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252EA2-138F-4824-B387-8A91F40A28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5" t="14580" r="6212" b="18148"/>
          <a:stretch/>
        </p:blipFill>
        <p:spPr>
          <a:xfrm>
            <a:off x="92374" y="290788"/>
            <a:ext cx="12007252" cy="48169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7AB5DF-BA11-4F0E-ACB9-6C0032FDF4DA}"/>
              </a:ext>
            </a:extLst>
          </p:cNvPr>
          <p:cNvSpPr txBox="1"/>
          <p:nvPr/>
        </p:nvSpPr>
        <p:spPr>
          <a:xfrm>
            <a:off x="3906982" y="2732265"/>
            <a:ext cx="31957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(preferably google chrome)</a:t>
            </a:r>
          </a:p>
        </p:txBody>
      </p:sp>
    </p:spTree>
    <p:extLst>
      <p:ext uri="{BB962C8B-B14F-4D97-AF65-F5344CB8AC3E}">
        <p14:creationId xmlns:p14="http://schemas.microsoft.com/office/powerpoint/2010/main" val="3804936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28C0D9-E1A9-4EAE-BD37-6DEC62A32D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21" t="7364" r="24908" b="19859"/>
          <a:stretch/>
        </p:blipFill>
        <p:spPr>
          <a:xfrm>
            <a:off x="0" y="0"/>
            <a:ext cx="12192000" cy="61329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E8A293-3EE0-4CFC-8819-CE87233ED90E}"/>
              </a:ext>
            </a:extLst>
          </p:cNvPr>
          <p:cNvSpPr txBox="1"/>
          <p:nvPr/>
        </p:nvSpPr>
        <p:spPr>
          <a:xfrm>
            <a:off x="10138317" y="1382750"/>
            <a:ext cx="1656519" cy="108335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61CEC22-8584-4444-B854-76E695BBE779}"/>
              </a:ext>
            </a:extLst>
          </p:cNvPr>
          <p:cNvCxnSpPr/>
          <p:nvPr/>
        </p:nvCxnSpPr>
        <p:spPr>
          <a:xfrm>
            <a:off x="4996873" y="5181600"/>
            <a:ext cx="5255491" cy="360218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81C952C-174C-48B8-B8CE-AFF4AB0397A1}"/>
              </a:ext>
            </a:extLst>
          </p:cNvPr>
          <p:cNvSpPr txBox="1"/>
          <p:nvPr/>
        </p:nvSpPr>
        <p:spPr>
          <a:xfrm>
            <a:off x="2927927" y="4655127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Click here on View All</a:t>
            </a:r>
          </a:p>
        </p:txBody>
      </p:sp>
    </p:spTree>
    <p:extLst>
      <p:ext uri="{BB962C8B-B14F-4D97-AF65-F5344CB8AC3E}">
        <p14:creationId xmlns:p14="http://schemas.microsoft.com/office/powerpoint/2010/main" val="2286842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CE45BD-80F7-4A6C-9B83-B11A6DFBD3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44" r="1363"/>
          <a:stretch/>
        </p:blipFill>
        <p:spPr>
          <a:xfrm>
            <a:off x="0" y="0"/>
            <a:ext cx="12025745" cy="58350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645C36-CE1E-4671-9839-A54731249D7B}"/>
              </a:ext>
            </a:extLst>
          </p:cNvPr>
          <p:cNvSpPr txBox="1"/>
          <p:nvPr/>
        </p:nvSpPr>
        <p:spPr>
          <a:xfrm>
            <a:off x="5273964" y="5516539"/>
            <a:ext cx="6068292" cy="3002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D06AAD-73C9-4B34-99CF-1C21CA1A93FD}"/>
              </a:ext>
            </a:extLst>
          </p:cNvPr>
          <p:cNvSpPr txBox="1"/>
          <p:nvPr/>
        </p:nvSpPr>
        <p:spPr>
          <a:xfrm>
            <a:off x="5273964" y="5422170"/>
            <a:ext cx="629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rgbClr val="0070C0"/>
                </a:solidFill>
              </a:rPr>
              <a:t>(Bring your own device – applies to sixth year students</a:t>
            </a:r>
          </a:p>
        </p:txBody>
      </p:sp>
    </p:spTree>
    <p:extLst>
      <p:ext uri="{BB962C8B-B14F-4D97-AF65-F5344CB8AC3E}">
        <p14:creationId xmlns:p14="http://schemas.microsoft.com/office/powerpoint/2010/main" val="1400250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07A2A1-99EB-4B82-A79E-DA129236D1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910"/>
          <a:stretch/>
        </p:blipFill>
        <p:spPr>
          <a:xfrm>
            <a:off x="0" y="147781"/>
            <a:ext cx="12192000" cy="58835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A654F6-E84F-46FC-96F6-D8EDDADBBCE5}"/>
              </a:ext>
            </a:extLst>
          </p:cNvPr>
          <p:cNvSpPr txBox="1"/>
          <p:nvPr/>
        </p:nvSpPr>
        <p:spPr>
          <a:xfrm>
            <a:off x="8764858" y="1014761"/>
            <a:ext cx="3214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area will be slightly different for students – you will only see your </a:t>
            </a:r>
            <a:r>
              <a:rPr lang="en-GB" b="1" dirty="0"/>
              <a:t>Home Drive and Shared Resources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706120E-E194-4E19-A831-5ED7EDC8FF61}"/>
              </a:ext>
            </a:extLst>
          </p:cNvPr>
          <p:cNvCxnSpPr/>
          <p:nvPr/>
        </p:nvCxnSpPr>
        <p:spPr>
          <a:xfrm flipH="1">
            <a:off x="1795346" y="1360449"/>
            <a:ext cx="6969513" cy="105936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9522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AB9F9C-C085-4BCC-A3DF-69FE50877A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44" t="10742" r="244" b="50000"/>
          <a:stretch/>
        </p:blipFill>
        <p:spPr>
          <a:xfrm>
            <a:off x="0" y="836340"/>
            <a:ext cx="12192000" cy="39921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58AD282-F0D1-42C6-987C-E78CA2C08B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5155" y="1060758"/>
            <a:ext cx="180022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693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609D10-7314-4AF4-A118-40F2445CAB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742" b="5337"/>
          <a:stretch/>
        </p:blipFill>
        <p:spPr>
          <a:xfrm>
            <a:off x="0" y="0"/>
            <a:ext cx="12192000" cy="61220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E3CA57-86A9-4153-8110-36306F3C221D}"/>
              </a:ext>
            </a:extLst>
          </p:cNvPr>
          <p:cNvSpPr txBox="1"/>
          <p:nvPr/>
        </p:nvSpPr>
        <p:spPr>
          <a:xfrm>
            <a:off x="8731405" y="4353881"/>
            <a:ext cx="2709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Very Important point</a:t>
            </a:r>
          </a:p>
        </p:txBody>
      </p:sp>
    </p:spTree>
    <p:extLst>
      <p:ext uri="{BB962C8B-B14F-4D97-AF65-F5344CB8AC3E}">
        <p14:creationId xmlns:p14="http://schemas.microsoft.com/office/powerpoint/2010/main" val="2443737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B1F88E-1598-4717-A26C-F22F6950FA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867" b="3496"/>
          <a:stretch/>
        </p:blipFill>
        <p:spPr>
          <a:xfrm>
            <a:off x="0" y="0"/>
            <a:ext cx="12192000" cy="611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080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2B16F5-16C1-475F-A92E-16AD1DAC79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261" b="19859"/>
          <a:stretch/>
        </p:blipFill>
        <p:spPr>
          <a:xfrm>
            <a:off x="0" y="0"/>
            <a:ext cx="12192000" cy="604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462116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63</TotalTime>
  <Words>43</Words>
  <Application>Microsoft Office PowerPoint</Application>
  <PresentationFormat>Widescreen</PresentationFormat>
  <Paragraphs>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Gill Sans MT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 McALISTER</dc:creator>
  <cp:lastModifiedBy>Ciaran Clarke</cp:lastModifiedBy>
  <cp:revision>5</cp:revision>
  <dcterms:created xsi:type="dcterms:W3CDTF">2020-03-23T17:22:16Z</dcterms:created>
  <dcterms:modified xsi:type="dcterms:W3CDTF">2021-01-05T09:43:46Z</dcterms:modified>
</cp:coreProperties>
</file>